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189.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Tung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131520"/>
            <a:ext cx="12191999" cy="2923395"/>
          </a:xfrm>
        </p:spPr>
        <p:txBody>
          <a:bodyPr>
            <a:normAutofit/>
          </a:bodyPr>
          <a:lstStyle/>
          <a:p>
            <a:r>
              <a:rPr lang="en-US" sz="4000" dirty="0"/>
              <a:t>Loyalty to Christ</a:t>
            </a:r>
          </a:p>
          <a:p>
            <a:r>
              <a:rPr lang="en-US" sz="4000" dirty="0"/>
              <a:t>John 11:5</a:t>
            </a:r>
          </a:p>
          <a:p>
            <a:r>
              <a:rPr lang="en-US" sz="4000" dirty="0" err="1"/>
              <a:t>E.Taylor</a:t>
            </a:r>
            <a:r>
              <a:rPr lang="en-US" sz="4000" dirty="0"/>
              <a:t> Cassel, 1849-1930</a:t>
            </a:r>
          </a:p>
          <a:p>
            <a:r>
              <a:rPr lang="en-US" sz="4000" dirty="0" err="1"/>
              <a:t>Doh</a:t>
            </a:r>
            <a:r>
              <a:rPr lang="en-US" sz="4000" dirty="0"/>
              <a:t> is F</a:t>
            </a:r>
          </a:p>
          <a:p>
            <a:endParaRPr lang="en-US" sz="5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err="1"/>
              <a:t>Mualtung</a:t>
            </a:r>
            <a:r>
              <a:rPr lang="en-US" dirty="0"/>
              <a:t> le </a:t>
            </a:r>
            <a:r>
              <a:rPr lang="en-US" dirty="0" err="1"/>
              <a:t>zang</a:t>
            </a:r>
            <a:r>
              <a:rPr lang="en-US" dirty="0"/>
              <a:t> lei pan, Hong </a:t>
            </a:r>
            <a:r>
              <a:rPr lang="en-US" dirty="0" err="1"/>
              <a:t>kipuak</a:t>
            </a:r>
            <a:r>
              <a:rPr lang="en-US" dirty="0"/>
              <a:t> </a:t>
            </a:r>
            <a:r>
              <a:rPr lang="en-US" dirty="0" err="1"/>
              <a:t>hih</a:t>
            </a:r>
            <a:r>
              <a:rPr lang="en-US" dirty="0"/>
              <a:t> </a:t>
            </a:r>
            <a:r>
              <a:rPr lang="en-US" dirty="0" err="1"/>
              <a:t>thuman</a:t>
            </a:r>
            <a:r>
              <a:rPr lang="en-US" dirty="0"/>
              <a:t>, </a:t>
            </a:r>
          </a:p>
          <a:p>
            <a:r>
              <a:rPr lang="en-US" dirty="0" err="1"/>
              <a:t>Muan</a:t>
            </a:r>
            <a:r>
              <a:rPr lang="en-US" dirty="0"/>
              <a:t> </a:t>
            </a:r>
            <a:r>
              <a:rPr lang="en-US" dirty="0" err="1"/>
              <a:t>huai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, </a:t>
            </a:r>
            <a:r>
              <a:rPr lang="en-US" dirty="0" err="1"/>
              <a:t>muan</a:t>
            </a:r>
            <a:r>
              <a:rPr lang="en-US" dirty="0"/>
              <a:t> </a:t>
            </a:r>
            <a:r>
              <a:rPr lang="en-US" dirty="0" err="1"/>
              <a:t>huai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, </a:t>
            </a:r>
            <a:r>
              <a:rPr lang="en-US" dirty="0" err="1"/>
              <a:t>Khris</a:t>
            </a:r>
            <a:r>
              <a:rPr lang="en-US" dirty="0"/>
              <a:t> </a:t>
            </a:r>
            <a:r>
              <a:rPr lang="en-US" dirty="0" err="1"/>
              <a:t>tung</a:t>
            </a:r>
            <a:r>
              <a:rPr lang="en-US" dirty="0"/>
              <a:t> </a:t>
            </a:r>
            <a:r>
              <a:rPr lang="en-US" dirty="0" err="1"/>
              <a:t>muan</a:t>
            </a:r>
            <a:r>
              <a:rPr lang="en-US" dirty="0"/>
              <a:t> </a:t>
            </a:r>
            <a:r>
              <a:rPr lang="en-US" dirty="0" err="1"/>
              <a:t>huai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;</a:t>
            </a:r>
          </a:p>
          <a:p>
            <a:r>
              <a:rPr lang="en-US" dirty="0" err="1"/>
              <a:t>Tua</a:t>
            </a:r>
            <a:r>
              <a:rPr lang="en-US" dirty="0"/>
              <a:t> aw </a:t>
            </a:r>
            <a:r>
              <a:rPr lang="en-US" dirty="0" err="1"/>
              <a:t>hong</a:t>
            </a:r>
            <a:r>
              <a:rPr lang="en-US" dirty="0"/>
              <a:t> </a:t>
            </a:r>
            <a:r>
              <a:rPr lang="en-US" dirty="0" err="1"/>
              <a:t>ging</a:t>
            </a:r>
            <a:r>
              <a:rPr lang="en-US" dirty="0"/>
              <a:t> </a:t>
            </a:r>
            <a:r>
              <a:rPr lang="en-US" dirty="0" err="1"/>
              <a:t>hiauhiau</a:t>
            </a:r>
            <a:r>
              <a:rPr lang="en-US" dirty="0"/>
              <a:t>, </a:t>
            </a:r>
            <a:r>
              <a:rPr lang="en-US" dirty="0" err="1"/>
              <a:t>mual</a:t>
            </a:r>
            <a:r>
              <a:rPr lang="en-US" dirty="0"/>
              <a:t> </a:t>
            </a:r>
            <a:r>
              <a:rPr lang="en-US" dirty="0" err="1"/>
              <a:t>tung</a:t>
            </a:r>
            <a:r>
              <a:rPr lang="en-US" dirty="0"/>
              <a:t> </a:t>
            </a:r>
            <a:r>
              <a:rPr lang="en-US" dirty="0" err="1"/>
              <a:t>teng</a:t>
            </a:r>
            <a:r>
              <a:rPr lang="en-US" dirty="0"/>
              <a:t> </a:t>
            </a:r>
            <a:r>
              <a:rPr lang="en-US" dirty="0" err="1"/>
              <a:t>thawn</a:t>
            </a:r>
            <a:r>
              <a:rPr lang="en-US" dirty="0"/>
              <a:t> </a:t>
            </a:r>
            <a:r>
              <a:rPr lang="en-US" dirty="0" err="1"/>
              <a:t>viauviau</a:t>
            </a:r>
            <a:r>
              <a:rPr lang="en-US" dirty="0"/>
              <a:t>, </a:t>
            </a:r>
          </a:p>
          <a:p>
            <a:r>
              <a:rPr lang="en-US" dirty="0" err="1"/>
              <a:t>Muan</a:t>
            </a:r>
            <a:r>
              <a:rPr lang="en-US" dirty="0"/>
              <a:t> </a:t>
            </a:r>
            <a:r>
              <a:rPr lang="en-US" dirty="0" err="1"/>
              <a:t>huai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, </a:t>
            </a:r>
            <a:r>
              <a:rPr lang="en-US" dirty="0" err="1"/>
              <a:t>muan</a:t>
            </a:r>
            <a:r>
              <a:rPr lang="en-US" dirty="0"/>
              <a:t> </a:t>
            </a:r>
            <a:r>
              <a:rPr lang="en-US" dirty="0" err="1"/>
              <a:t>huai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, </a:t>
            </a:r>
            <a:r>
              <a:rPr lang="en-US" dirty="0" err="1"/>
              <a:t>Khris</a:t>
            </a:r>
            <a:r>
              <a:rPr lang="en-US" dirty="0"/>
              <a:t> </a:t>
            </a:r>
            <a:r>
              <a:rPr lang="en-US" dirty="0" err="1"/>
              <a:t>tung</a:t>
            </a:r>
            <a:r>
              <a:rPr lang="en-US" dirty="0"/>
              <a:t> </a:t>
            </a:r>
            <a:r>
              <a:rPr lang="en-US" dirty="0" err="1"/>
              <a:t>muan</a:t>
            </a:r>
            <a:r>
              <a:rPr lang="en-US" dirty="0"/>
              <a:t> </a:t>
            </a:r>
            <a:r>
              <a:rPr lang="en-US" dirty="0" err="1"/>
              <a:t>huai</a:t>
            </a:r>
            <a:r>
              <a:rPr lang="en-US" dirty="0"/>
              <a:t> den </a:t>
            </a:r>
            <a:r>
              <a:rPr lang="en-US" dirty="0" err="1"/>
              <a:t>ni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90981" y="6156101"/>
            <a:ext cx="2401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r>
              <a:rPr lang="en-US" dirty="0" err="1"/>
              <a:t>Gualzo</a:t>
            </a:r>
            <a:r>
              <a:rPr lang="en-US" dirty="0"/>
              <a:t> ding </a:t>
            </a:r>
            <a:r>
              <a:rPr lang="en-US" dirty="0" err="1"/>
              <a:t>hita</a:t>
            </a:r>
            <a:r>
              <a:rPr lang="en-US" dirty="0"/>
              <a:t>! </a:t>
            </a:r>
            <a:r>
              <a:rPr lang="en-US" dirty="0" err="1"/>
              <a:t>Gualzo</a:t>
            </a:r>
            <a:r>
              <a:rPr lang="en-US" dirty="0"/>
              <a:t> ding </a:t>
            </a:r>
            <a:r>
              <a:rPr lang="en-US" dirty="0" err="1"/>
              <a:t>hita</a:t>
            </a:r>
            <a:r>
              <a:rPr lang="en-US" dirty="0"/>
              <a:t>! </a:t>
            </a:r>
          </a:p>
          <a:p>
            <a:r>
              <a:rPr lang="en-US" dirty="0"/>
              <a:t>“</a:t>
            </a:r>
            <a:r>
              <a:rPr lang="en-US" dirty="0" err="1"/>
              <a:t>Kuan</a:t>
            </a:r>
            <a:r>
              <a:rPr lang="en-US" dirty="0"/>
              <a:t> un” </a:t>
            </a:r>
            <a:r>
              <a:rPr lang="en-US" dirty="0" err="1"/>
              <a:t>ci’n</a:t>
            </a:r>
            <a:r>
              <a:rPr lang="en-US" dirty="0"/>
              <a:t> </a:t>
            </a:r>
            <a:r>
              <a:rPr lang="en-US" dirty="0" err="1"/>
              <a:t>Topa</a:t>
            </a:r>
            <a:r>
              <a:rPr lang="en-US" dirty="0"/>
              <a:t> </a:t>
            </a:r>
            <a:r>
              <a:rPr lang="en-US" dirty="0" err="1"/>
              <a:t>kiko</a:t>
            </a:r>
            <a:r>
              <a:rPr lang="en-US" dirty="0"/>
              <a:t>, </a:t>
            </a:r>
          </a:p>
          <a:p>
            <a:r>
              <a:rPr lang="en-US" dirty="0"/>
              <a:t>Hong </a:t>
            </a:r>
            <a:r>
              <a:rPr lang="en-US" dirty="0" err="1"/>
              <a:t>sawlna</a:t>
            </a:r>
            <a:r>
              <a:rPr lang="en-US" dirty="0"/>
              <a:t> </a:t>
            </a:r>
            <a:r>
              <a:rPr lang="en-US" dirty="0" err="1"/>
              <a:t>mang</a:t>
            </a:r>
            <a:r>
              <a:rPr lang="en-US" dirty="0"/>
              <a:t> </a:t>
            </a:r>
            <a:r>
              <a:rPr lang="en-US" dirty="0" err="1"/>
              <a:t>lehang</a:t>
            </a:r>
            <a:r>
              <a:rPr lang="en-US" dirty="0"/>
              <a:t>, </a:t>
            </a:r>
          </a:p>
          <a:p>
            <a:r>
              <a:rPr lang="en-US" dirty="0" err="1"/>
              <a:t>Gamluah</a:t>
            </a:r>
            <a:r>
              <a:rPr lang="en-US" dirty="0"/>
              <a:t> ding </a:t>
            </a:r>
            <a:r>
              <a:rPr lang="en-US" dirty="0" err="1"/>
              <a:t>hita</a:t>
            </a:r>
            <a:r>
              <a:rPr lang="en-US" dirty="0"/>
              <a:t> hang, </a:t>
            </a:r>
          </a:p>
          <a:p>
            <a:r>
              <a:rPr lang="en-US" dirty="0" err="1"/>
              <a:t>Muan</a:t>
            </a:r>
            <a:r>
              <a:rPr lang="en-US" dirty="0"/>
              <a:t> </a:t>
            </a:r>
            <a:r>
              <a:rPr lang="en-US" dirty="0" err="1"/>
              <a:t>huai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, </a:t>
            </a:r>
            <a:r>
              <a:rPr lang="en-US" dirty="0" err="1"/>
              <a:t>muan</a:t>
            </a:r>
            <a:r>
              <a:rPr lang="en-US" dirty="0"/>
              <a:t> </a:t>
            </a:r>
            <a:r>
              <a:rPr lang="en-US" dirty="0" err="1"/>
              <a:t>huai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, </a:t>
            </a:r>
          </a:p>
          <a:p>
            <a:r>
              <a:rPr lang="en-US" dirty="0" err="1"/>
              <a:t>Khris</a:t>
            </a:r>
            <a:r>
              <a:rPr lang="en-US" dirty="0"/>
              <a:t> </a:t>
            </a:r>
            <a:r>
              <a:rPr lang="en-US" dirty="0" err="1"/>
              <a:t>tung</a:t>
            </a:r>
            <a:r>
              <a:rPr lang="en-US" dirty="0"/>
              <a:t> </a:t>
            </a:r>
            <a:r>
              <a:rPr lang="en-US" dirty="0" err="1"/>
              <a:t>muan</a:t>
            </a:r>
            <a:r>
              <a:rPr lang="en-US" dirty="0"/>
              <a:t> </a:t>
            </a:r>
            <a:r>
              <a:rPr lang="en-US" dirty="0" err="1"/>
              <a:t>huai</a:t>
            </a:r>
            <a:r>
              <a:rPr lang="en-US" dirty="0"/>
              <a:t> den </a:t>
            </a:r>
            <a:r>
              <a:rPr lang="en-US" dirty="0" err="1"/>
              <a:t>ni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r>
              <a:rPr lang="en-US" dirty="0" err="1"/>
              <a:t>Leitung</a:t>
            </a:r>
            <a:r>
              <a:rPr lang="en-US" dirty="0"/>
              <a:t> </a:t>
            </a:r>
            <a:r>
              <a:rPr lang="en-US" dirty="0" err="1"/>
              <a:t>bup</a:t>
            </a:r>
            <a:r>
              <a:rPr lang="en-US" dirty="0"/>
              <a:t> </a:t>
            </a:r>
            <a:r>
              <a:rPr lang="en-US" dirty="0" err="1"/>
              <a:t>lingsak</a:t>
            </a:r>
            <a:r>
              <a:rPr lang="en-US" dirty="0"/>
              <a:t> aw, </a:t>
            </a:r>
            <a:r>
              <a:rPr lang="en-US" dirty="0" err="1"/>
              <a:t>za</a:t>
            </a:r>
            <a:r>
              <a:rPr lang="en-US" dirty="0"/>
              <a:t> un, </a:t>
            </a:r>
            <a:r>
              <a:rPr lang="en-US" dirty="0" err="1"/>
              <a:t>galhangte</a:t>
            </a:r>
            <a:r>
              <a:rPr lang="en-US" dirty="0"/>
              <a:t> aw, </a:t>
            </a:r>
          </a:p>
          <a:p>
            <a:r>
              <a:rPr lang="en-US" dirty="0" err="1"/>
              <a:t>Muan</a:t>
            </a:r>
            <a:r>
              <a:rPr lang="en-US" dirty="0"/>
              <a:t> </a:t>
            </a:r>
            <a:r>
              <a:rPr lang="en-US" dirty="0" err="1"/>
              <a:t>huai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, </a:t>
            </a:r>
            <a:r>
              <a:rPr lang="en-US" dirty="0" err="1"/>
              <a:t>muan</a:t>
            </a:r>
            <a:r>
              <a:rPr lang="en-US" dirty="0"/>
              <a:t> </a:t>
            </a:r>
            <a:r>
              <a:rPr lang="en-US" dirty="0" err="1"/>
              <a:t>huai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, </a:t>
            </a:r>
            <a:r>
              <a:rPr lang="en-US" dirty="0" err="1"/>
              <a:t>Khris</a:t>
            </a:r>
            <a:r>
              <a:rPr lang="en-US" dirty="0"/>
              <a:t> </a:t>
            </a:r>
            <a:r>
              <a:rPr lang="en-US" dirty="0" err="1"/>
              <a:t>tung</a:t>
            </a:r>
            <a:r>
              <a:rPr lang="en-US" dirty="0"/>
              <a:t> </a:t>
            </a:r>
            <a:r>
              <a:rPr lang="en-US" dirty="0" err="1"/>
              <a:t>muan</a:t>
            </a:r>
            <a:r>
              <a:rPr lang="en-US" dirty="0"/>
              <a:t> </a:t>
            </a:r>
            <a:r>
              <a:rPr lang="en-US" dirty="0" err="1"/>
              <a:t>huai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;</a:t>
            </a:r>
          </a:p>
          <a:p>
            <a:r>
              <a:rPr lang="en-US" dirty="0" err="1"/>
              <a:t>Nasem</a:t>
            </a:r>
            <a:r>
              <a:rPr lang="en-US" dirty="0"/>
              <a:t> ding </a:t>
            </a:r>
            <a:r>
              <a:rPr lang="en-US" dirty="0" err="1"/>
              <a:t>kuan</a:t>
            </a:r>
            <a:r>
              <a:rPr lang="en-US" dirty="0"/>
              <a:t> </a:t>
            </a:r>
            <a:r>
              <a:rPr lang="en-US" dirty="0" err="1"/>
              <a:t>khia</a:t>
            </a:r>
            <a:r>
              <a:rPr lang="en-US" dirty="0"/>
              <a:t> un, </a:t>
            </a:r>
            <a:r>
              <a:rPr lang="en-US" dirty="0" err="1"/>
              <a:t>hong</a:t>
            </a:r>
            <a:r>
              <a:rPr lang="en-US" dirty="0"/>
              <a:t> gen </a:t>
            </a:r>
            <a:r>
              <a:rPr lang="en-US" dirty="0" err="1"/>
              <a:t>thu</a:t>
            </a:r>
            <a:r>
              <a:rPr lang="en-US" dirty="0"/>
              <a:t> </a:t>
            </a:r>
            <a:r>
              <a:rPr lang="en-US" dirty="0" err="1"/>
              <a:t>tangko</a:t>
            </a:r>
            <a:r>
              <a:rPr lang="en-US" dirty="0"/>
              <a:t> un, </a:t>
            </a:r>
          </a:p>
          <a:p>
            <a:r>
              <a:rPr lang="en-US" dirty="0" err="1"/>
              <a:t>Muan</a:t>
            </a:r>
            <a:r>
              <a:rPr lang="en-US" dirty="0"/>
              <a:t> </a:t>
            </a:r>
            <a:r>
              <a:rPr lang="en-US" dirty="0" err="1"/>
              <a:t>huai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, </a:t>
            </a:r>
            <a:r>
              <a:rPr lang="en-US" dirty="0" err="1"/>
              <a:t>muan</a:t>
            </a:r>
            <a:r>
              <a:rPr lang="en-US" dirty="0"/>
              <a:t> </a:t>
            </a:r>
            <a:r>
              <a:rPr lang="en-US" dirty="0" err="1"/>
              <a:t>huai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, </a:t>
            </a:r>
            <a:r>
              <a:rPr lang="en-US" dirty="0" err="1"/>
              <a:t>Khris</a:t>
            </a:r>
            <a:r>
              <a:rPr lang="en-US" dirty="0"/>
              <a:t> </a:t>
            </a:r>
            <a:r>
              <a:rPr lang="en-US" dirty="0" err="1"/>
              <a:t>tung</a:t>
            </a:r>
            <a:r>
              <a:rPr lang="en-US" dirty="0"/>
              <a:t> </a:t>
            </a:r>
            <a:r>
              <a:rPr lang="en-US" dirty="0" err="1"/>
              <a:t>muan</a:t>
            </a:r>
            <a:r>
              <a:rPr lang="en-US" dirty="0"/>
              <a:t> </a:t>
            </a:r>
            <a:r>
              <a:rPr lang="en-US" dirty="0" err="1"/>
              <a:t>huai</a:t>
            </a:r>
            <a:r>
              <a:rPr lang="en-US" dirty="0"/>
              <a:t> den </a:t>
            </a:r>
            <a:r>
              <a:rPr lang="en-US" dirty="0" err="1"/>
              <a:t>ni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687465" y="6156101"/>
            <a:ext cx="250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r>
              <a:rPr lang="en-US" dirty="0"/>
              <a:t>No </a:t>
            </a:r>
            <a:r>
              <a:rPr lang="en-US" dirty="0" err="1"/>
              <a:t>zong</a:t>
            </a:r>
            <a:r>
              <a:rPr lang="en-US" dirty="0"/>
              <a:t>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hong</a:t>
            </a:r>
            <a:r>
              <a:rPr lang="en-US" dirty="0"/>
              <a:t> </a:t>
            </a:r>
            <a:r>
              <a:rPr lang="en-US" dirty="0" err="1"/>
              <a:t>pawm</a:t>
            </a:r>
            <a:r>
              <a:rPr lang="en-US" dirty="0"/>
              <a:t> un, </a:t>
            </a:r>
            <a:r>
              <a:rPr lang="en-US" dirty="0" err="1"/>
              <a:t>mawhna</a:t>
            </a:r>
            <a:r>
              <a:rPr lang="en-US" dirty="0"/>
              <a:t> pan </a:t>
            </a:r>
            <a:r>
              <a:rPr lang="en-US" dirty="0" err="1"/>
              <a:t>hong</a:t>
            </a:r>
            <a:r>
              <a:rPr lang="en-US" dirty="0"/>
              <a:t> tai un, </a:t>
            </a:r>
          </a:p>
          <a:p>
            <a:r>
              <a:rPr lang="en-US" dirty="0" err="1"/>
              <a:t>Muan</a:t>
            </a:r>
            <a:r>
              <a:rPr lang="en-US" dirty="0"/>
              <a:t> </a:t>
            </a:r>
            <a:r>
              <a:rPr lang="en-US" dirty="0" err="1"/>
              <a:t>huai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, </a:t>
            </a:r>
            <a:r>
              <a:rPr lang="en-US" dirty="0" err="1"/>
              <a:t>muan</a:t>
            </a:r>
            <a:r>
              <a:rPr lang="en-US" dirty="0"/>
              <a:t> </a:t>
            </a:r>
            <a:r>
              <a:rPr lang="en-US" dirty="0" err="1"/>
              <a:t>huai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, </a:t>
            </a:r>
            <a:r>
              <a:rPr lang="en-US" dirty="0" err="1"/>
              <a:t>Khris</a:t>
            </a:r>
            <a:r>
              <a:rPr lang="en-US" dirty="0"/>
              <a:t> </a:t>
            </a:r>
            <a:r>
              <a:rPr lang="en-US" dirty="0" err="1"/>
              <a:t>tung</a:t>
            </a:r>
            <a:r>
              <a:rPr lang="en-US" dirty="0"/>
              <a:t> </a:t>
            </a:r>
            <a:r>
              <a:rPr lang="en-US" dirty="0" err="1"/>
              <a:t>muan</a:t>
            </a:r>
            <a:r>
              <a:rPr lang="en-US" dirty="0"/>
              <a:t> </a:t>
            </a:r>
            <a:r>
              <a:rPr lang="en-US" dirty="0" err="1"/>
              <a:t>huai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;</a:t>
            </a:r>
          </a:p>
          <a:p>
            <a:r>
              <a:rPr lang="en-US" dirty="0"/>
              <a:t>Satan </a:t>
            </a:r>
            <a:r>
              <a:rPr lang="en-US" dirty="0" err="1"/>
              <a:t>dialkhiana</a:t>
            </a:r>
            <a:r>
              <a:rPr lang="en-US" dirty="0"/>
              <a:t> ah,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, </a:t>
            </a:r>
            <a:r>
              <a:rPr lang="en-US" dirty="0" err="1"/>
              <a:t>gualzawhna</a:t>
            </a:r>
            <a:r>
              <a:rPr lang="en-US" dirty="0"/>
              <a:t> la, </a:t>
            </a:r>
          </a:p>
          <a:p>
            <a:r>
              <a:rPr lang="en-US" dirty="0" err="1"/>
              <a:t>Muan</a:t>
            </a:r>
            <a:r>
              <a:rPr lang="en-US" dirty="0"/>
              <a:t> </a:t>
            </a:r>
            <a:r>
              <a:rPr lang="en-US" dirty="0" err="1"/>
              <a:t>huai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, </a:t>
            </a:r>
            <a:r>
              <a:rPr lang="en-US" dirty="0" err="1"/>
              <a:t>muan</a:t>
            </a:r>
            <a:r>
              <a:rPr lang="en-US" dirty="0"/>
              <a:t> </a:t>
            </a:r>
            <a:r>
              <a:rPr lang="en-US" dirty="0" err="1"/>
              <a:t>huai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, </a:t>
            </a:r>
            <a:r>
              <a:rPr lang="en-US" dirty="0" err="1"/>
              <a:t>Khris</a:t>
            </a:r>
            <a:r>
              <a:rPr lang="en-US" dirty="0"/>
              <a:t> </a:t>
            </a:r>
            <a:r>
              <a:rPr lang="en-US" dirty="0" err="1"/>
              <a:t>tung</a:t>
            </a:r>
            <a:r>
              <a:rPr lang="en-US" dirty="0"/>
              <a:t> </a:t>
            </a:r>
            <a:r>
              <a:rPr lang="en-US" dirty="0" err="1"/>
              <a:t>muan</a:t>
            </a:r>
            <a:r>
              <a:rPr lang="en-US" dirty="0"/>
              <a:t> </a:t>
            </a:r>
            <a:r>
              <a:rPr lang="en-US" dirty="0" err="1"/>
              <a:t>huai</a:t>
            </a:r>
            <a:r>
              <a:rPr lang="en-US" dirty="0"/>
              <a:t> den </a:t>
            </a:r>
            <a:r>
              <a:rPr lang="en-US" dirty="0" err="1"/>
              <a:t>ni</a:t>
            </a:r>
            <a:r>
              <a:rPr lang="en-US" dirty="0"/>
              <a:t>.</a:t>
            </a:r>
          </a:p>
          <a:p>
            <a:r>
              <a:rPr lang="en-US" dirty="0"/>
              <a:t> </a:t>
            </a:r>
          </a:p>
          <a:p>
            <a:pPr marL="0" indent="0">
              <a:buNone/>
            </a:pPr>
            <a:endParaRPr lang="en-US" sz="5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21971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232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189. Khris Tung Muan Huai Ni 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2018-12-13T04:26:10Z</dcterms:modified>
</cp:coreProperties>
</file>